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30"/>
  </p:notesMasterIdLst>
  <p:sldIdLst>
    <p:sldId id="256" r:id="rId3"/>
    <p:sldId id="257" r:id="rId4"/>
    <p:sldId id="269" r:id="rId5"/>
    <p:sldId id="265" r:id="rId6"/>
    <p:sldId id="282" r:id="rId7"/>
    <p:sldId id="290" r:id="rId8"/>
    <p:sldId id="281" r:id="rId9"/>
    <p:sldId id="258" r:id="rId10"/>
    <p:sldId id="280" r:id="rId11"/>
    <p:sldId id="263" r:id="rId12"/>
    <p:sldId id="283" r:id="rId13"/>
    <p:sldId id="270" r:id="rId14"/>
    <p:sldId id="275" r:id="rId15"/>
    <p:sldId id="285" r:id="rId16"/>
    <p:sldId id="266" r:id="rId17"/>
    <p:sldId id="286" r:id="rId18"/>
    <p:sldId id="272" r:id="rId19"/>
    <p:sldId id="267" r:id="rId20"/>
    <p:sldId id="276" r:id="rId21"/>
    <p:sldId id="284" r:id="rId22"/>
    <p:sldId id="279" r:id="rId23"/>
    <p:sldId id="287" r:id="rId24"/>
    <p:sldId id="273" r:id="rId25"/>
    <p:sldId id="264" r:id="rId26"/>
    <p:sldId id="277" r:id="rId27"/>
    <p:sldId id="288"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4/7/2022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4/7/2022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4/7/2022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herlund.blogspot.com/2015/10/mit-develops-data-science-machine-which.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28.1"/><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Analyst,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852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43465"/>
            <a:ext cx="7406998" cy="4572003"/>
          </a:xfrm>
          <a:prstGeom prst="rect">
            <a:avLst/>
          </a:prstGeom>
        </p:spPr>
      </p:pic>
    </p:spTree>
    <p:extLst>
      <p:ext uri="{BB962C8B-B14F-4D97-AF65-F5344CB8AC3E}">
        <p14:creationId xmlns:p14="http://schemas.microsoft.com/office/powerpoint/2010/main" val="217732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79" y="1"/>
            <a:ext cx="8669334" cy="4993098"/>
          </a:xfrm>
          <a:prstGeom prst="rect">
            <a:avLst/>
          </a:prstGeom>
        </p:spPr>
      </p:pic>
    </p:spTree>
    <p:extLst>
      <p:ext uri="{BB962C8B-B14F-4D97-AF65-F5344CB8AC3E}">
        <p14:creationId xmlns:p14="http://schemas.microsoft.com/office/powerpoint/2010/main" val="3757878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Tree>
    <p:extLst>
      <p:ext uri="{BB962C8B-B14F-4D97-AF65-F5344CB8AC3E}">
        <p14:creationId xmlns:p14="http://schemas.microsoft.com/office/powerpoint/2010/main" val="26457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C9FB1B42-A045-47D0-87D6-5DFA9800C72B}"/>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Project Background</a:t>
            </a:r>
          </a:p>
        </p:txBody>
      </p:sp>
      <p:sp>
        <p:nvSpPr>
          <p:cNvPr id="6" name="Content Placeholder 5">
            <a:extLst>
              <a:ext uri="{FF2B5EF4-FFF2-40B4-BE49-F238E27FC236}">
                <a16:creationId xmlns:a16="http://schemas.microsoft.com/office/drawing/2014/main" id="{E0056601-6CFB-4693-9A29-943FD173AF01}"/>
              </a:ext>
            </a:extLst>
          </p:cNvPr>
          <p:cNvSpPr>
            <a:spLocks noGrp="1"/>
          </p:cNvSpPr>
          <p:nvPr>
            <p:ph idx="1"/>
          </p:nvPr>
        </p:nvSpPr>
        <p:spPr>
          <a:xfrm>
            <a:off x="660083" y="2151879"/>
            <a:ext cx="6594157" cy="3193294"/>
          </a:xfrm>
        </p:spPr>
        <p:txBody>
          <a:bodyPr>
            <a:normAutofit fontScale="85000" lnSpcReduction="10000"/>
          </a:bodyPr>
          <a:lstStyle/>
          <a:p>
            <a:r>
              <a:rPr lang="en-US" dirty="0"/>
              <a:t>As fresh graduates and women with similar backgrounds, we wanted to explore the job market for what was obtainable with our newly acquired skills. We explored data sets and found this on Kaggle:</a:t>
            </a:r>
          </a:p>
          <a:p>
            <a:endParaRPr lang="en-US" dirty="0"/>
          </a:p>
          <a:p>
            <a:r>
              <a:rPr lang="en-US" sz="1800" dirty="0">
                <a:solidFill>
                  <a:schemeClr val="tx1"/>
                </a:solidFill>
                <a:ea typeface="Tahoma" panose="020B0604030504040204" pitchFamily="34" charset="0"/>
                <a:cs typeface="Tahoma" panose="020B0604030504040204" pitchFamily="34" charset="0"/>
              </a:rPr>
              <a:t>This dataset contains information on ratings, average salaries, skills, sector, location and industry requirements for the position of a Data Analyst amongst other job titles.</a:t>
            </a:r>
          </a:p>
          <a:p>
            <a:r>
              <a:rPr lang="en-US" dirty="0">
                <a:solidFill>
                  <a:schemeClr val="tx1"/>
                </a:solidFill>
                <a:ea typeface="Tahoma" panose="020B0604030504040204" pitchFamily="34" charset="0"/>
                <a:cs typeface="Tahoma" panose="020B0604030504040204" pitchFamily="34" charset="0"/>
              </a:rPr>
              <a:t>Using Python, R and Tableau we wrangled, ran analysis and visualized different subsets to show that at least one variable has measurable predictive values for the purpose of gathering industry insight.</a:t>
            </a:r>
            <a:endParaRPr lang="en-US" sz="1800" dirty="0">
              <a:solidFill>
                <a:schemeClr val="tx1"/>
              </a:solidFill>
              <a:ea typeface="Tahoma" panose="020B0604030504040204" pitchFamily="34" charset="0"/>
              <a:cs typeface="Tahoma" panose="020B0604030504040204" pitchFamily="34" charset="0"/>
            </a:endParaRPr>
          </a:p>
          <a:p>
            <a:endParaRPr lang="en-US" dirty="0"/>
          </a:p>
          <a:p>
            <a:endParaRPr lang="en-US" dirty="0"/>
          </a:p>
        </p:txBody>
      </p:sp>
      <p:sp>
        <p:nvSpPr>
          <p:cNvPr id="15" name="Rectangle 14">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1816C7DC-ED00-4D11-90EF-83F72A81C1AF}"/>
              </a:ext>
            </a:extLst>
          </p:cNvPr>
          <p:cNvSpPr txBox="1"/>
          <p:nvPr/>
        </p:nvSpPr>
        <p:spPr>
          <a:xfrm>
            <a:off x="670243" y="2960627"/>
            <a:ext cx="6665277" cy="584775"/>
          </a:xfrm>
          <a:prstGeom prst="rect">
            <a:avLst/>
          </a:prstGeom>
          <a:solidFill>
            <a:schemeClr val="bg1">
              <a:alpha val="87000"/>
            </a:schemeClr>
          </a:solidFill>
        </p:spPr>
        <p:txBody>
          <a:bodyPr wrap="square" rtlCol="0">
            <a:spAutoFit/>
          </a:bodyPr>
          <a:lstStyle/>
          <a:p>
            <a:r>
              <a:rPr lang="en-US" sz="1600" dirty="0">
                <a:hlinkClick r:id="rId2"/>
              </a:rPr>
              <a:t>https://www.kaggle.com/nikhilbhathi/data-scientist-salary-us-glassdoor?select=data_cleaned_2021.csv</a:t>
            </a:r>
            <a:r>
              <a:rPr lang="en-US" sz="1600" dirty="0"/>
              <a:t> </a:t>
            </a:r>
          </a:p>
        </p:txBody>
      </p:sp>
      <p:sp>
        <p:nvSpPr>
          <p:cNvPr id="12" name="Content Placeholder 5">
            <a:extLst>
              <a:ext uri="{FF2B5EF4-FFF2-40B4-BE49-F238E27FC236}">
                <a16:creationId xmlns:a16="http://schemas.microsoft.com/office/drawing/2014/main" id="{394AE922-9E4C-426D-89C8-4FE532589235}"/>
              </a:ext>
            </a:extLst>
          </p:cNvPr>
          <p:cNvSpPr txBox="1">
            <a:spLocks/>
          </p:cNvSpPr>
          <p:nvPr/>
        </p:nvSpPr>
        <p:spPr>
          <a:xfrm>
            <a:off x="7416801" y="2151879"/>
            <a:ext cx="3738880" cy="3193294"/>
          </a:xfrm>
          <a:prstGeom prst="rect">
            <a:avLst/>
          </a:prstGeom>
        </p:spPr>
        <p:txBody>
          <a:bodyPr vert="horz" lIns="0" tIns="45720" rIns="0" bIns="45720" rtlCol="0">
            <a:normAutofit fontScale="62500" lnSpcReduction="200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As fresh graduates we wanted to explore the job market for what was obtainable with our newly acquired skills. We explored data sets and found this on Kaggle:</a:t>
            </a:r>
          </a:p>
          <a:p>
            <a:endParaRPr lang="en-US" dirty="0"/>
          </a:p>
          <a:p>
            <a:r>
              <a:rPr lang="en-US" dirty="0">
                <a:solidFill>
                  <a:schemeClr val="tx1"/>
                </a:solidFill>
                <a:ea typeface="Tahoma" panose="020B0604030504040204" pitchFamily="34" charset="0"/>
                <a:cs typeface="Tahoma" panose="020B0604030504040204" pitchFamily="34" charset="0"/>
              </a:rPr>
              <a:t>This dataset contains information on ratings, average salaries, skills, sector, location and industry requirements for the position of a Data Analyst amongst other job titles.</a:t>
            </a:r>
          </a:p>
          <a:p>
            <a:r>
              <a:rPr lang="en-US" dirty="0">
                <a:solidFill>
                  <a:schemeClr val="tx1"/>
                </a:solidFill>
                <a:ea typeface="Tahoma" panose="020B0604030504040204" pitchFamily="34" charset="0"/>
                <a:cs typeface="Tahoma" panose="020B0604030504040204" pitchFamily="34" charset="0"/>
              </a:rPr>
              <a:t>Using Python, R and Tableau we wrangled, ran analysis and visualized different subsets to show that at least one variable has measurable predictive values for the purpose of gathering industry insight.</a:t>
            </a:r>
          </a:p>
          <a:p>
            <a:endParaRPr lang="en-US" dirty="0"/>
          </a:p>
          <a:p>
            <a:endParaRPr lang="en-US" dirty="0"/>
          </a:p>
        </p:txBody>
      </p:sp>
    </p:spTree>
    <p:extLst>
      <p:ext uri="{BB962C8B-B14F-4D97-AF65-F5344CB8AC3E}">
        <p14:creationId xmlns:p14="http://schemas.microsoft.com/office/powerpoint/2010/main" val="311427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2878328"/>
          </a:xfrm>
        </p:spPr>
        <p:txBody>
          <a:bodyPr>
            <a:noAutofit/>
          </a:bodyPr>
          <a:lstStyle/>
          <a:p>
            <a:pPr algn="ctr"/>
            <a:r>
              <a:rPr lang="en-US" sz="6600" dirty="0">
                <a:solidFill>
                  <a:srgbClr val="FFFFFF"/>
                </a:solidFill>
                <a:latin typeface="Tahoma" panose="020B0604030504040204" pitchFamily="34" charset="0"/>
                <a:ea typeface="Tahoma" panose="020B0604030504040204" pitchFamily="34" charset="0"/>
                <a:cs typeface="Tahoma" panose="020B0604030504040204" pitchFamily="34" charset="0"/>
              </a:rPr>
              <a:t>How Does Data Science Make a Difference in our Lives?</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6720</TotalTime>
  <Words>1270</Words>
  <Application>Microsoft Office PowerPoint</Application>
  <PresentationFormat>Widescreen</PresentationFormat>
  <Paragraphs>139</Paragraphs>
  <Slides>27</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27</vt:i4>
      </vt:variant>
    </vt:vector>
  </HeadingPairs>
  <TitlesOfParts>
    <vt:vector size="48"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Analyst, What Next?</vt:lpstr>
      <vt:lpstr>Who is a Data Scientist?</vt:lpstr>
      <vt:lpstr>Jennifer Carden</vt:lpstr>
      <vt:lpstr>Lien Lai</vt:lpstr>
      <vt:lpstr>Abi Akinlotan</vt:lpstr>
      <vt:lpstr>Project Background</vt:lpstr>
      <vt:lpstr>DATA SCIENCISTS’ SALARIES (2021)</vt:lpstr>
      <vt:lpstr>What Does a Data Scientist/Analyst Do?</vt:lpstr>
      <vt:lpstr>How Does Data Science Make a Difference in our Lives?</vt:lpstr>
      <vt:lpstr>What skills are needed in Data Science?</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19</cp:revision>
  <dcterms:created xsi:type="dcterms:W3CDTF">2022-03-07T03:26:23Z</dcterms:created>
  <dcterms:modified xsi:type="dcterms:W3CDTF">2022-04-08T22:47:50Z</dcterms:modified>
</cp:coreProperties>
</file>